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9B278-7D1F-4CDD-ABDF-6AAB65621476}" v="7" dt="2020-11-13T11:27:17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easley" userId="9a8da7f46ab490eb" providerId="LiveId" clId="{E199B278-7D1F-4CDD-ABDF-6AAB65621476}"/>
    <pc:docChg chg="undo custSel addSld modSld">
      <pc:chgData name="Mike Beasley" userId="9a8da7f46ab490eb" providerId="LiveId" clId="{E199B278-7D1F-4CDD-ABDF-6AAB65621476}" dt="2020-11-13T15:55:25.681" v="1110" actId="20577"/>
      <pc:docMkLst>
        <pc:docMk/>
      </pc:docMkLst>
      <pc:sldChg chg="addSp modSp new mod">
        <pc:chgData name="Mike Beasley" userId="9a8da7f46ab490eb" providerId="LiveId" clId="{E199B278-7D1F-4CDD-ABDF-6AAB65621476}" dt="2020-11-05T18:11:12.501" v="3" actId="962"/>
        <pc:sldMkLst>
          <pc:docMk/>
          <pc:sldMk cId="919052034" sldId="260"/>
        </pc:sldMkLst>
        <pc:picChg chg="add mod">
          <ac:chgData name="Mike Beasley" userId="9a8da7f46ab490eb" providerId="LiveId" clId="{E199B278-7D1F-4CDD-ABDF-6AAB65621476}" dt="2020-11-05T18:11:12.501" v="3" actId="962"/>
          <ac:picMkLst>
            <pc:docMk/>
            <pc:sldMk cId="919052034" sldId="260"/>
            <ac:picMk id="3" creationId="{97098C2E-BA47-454C-BD81-5412AC9D6AF1}"/>
          </ac:picMkLst>
        </pc:picChg>
      </pc:sldChg>
      <pc:sldChg chg="addSp delSp modSp new mod">
        <pc:chgData name="Mike Beasley" userId="9a8da7f46ab490eb" providerId="LiveId" clId="{E199B278-7D1F-4CDD-ABDF-6AAB65621476}" dt="2020-11-05T18:25:12.905" v="233" actId="255"/>
        <pc:sldMkLst>
          <pc:docMk/>
          <pc:sldMk cId="4144680801" sldId="261"/>
        </pc:sldMkLst>
        <pc:spChg chg="add mod">
          <ac:chgData name="Mike Beasley" userId="9a8da7f46ab490eb" providerId="LiveId" clId="{E199B278-7D1F-4CDD-ABDF-6AAB65621476}" dt="2020-11-05T18:25:12.905" v="233" actId="255"/>
          <ac:spMkLst>
            <pc:docMk/>
            <pc:sldMk cId="4144680801" sldId="261"/>
            <ac:spMk id="2" creationId="{6348A940-D5B7-445C-88F8-5218A132EFE3}"/>
          </ac:spMkLst>
        </pc:spChg>
        <pc:spChg chg="add del">
          <ac:chgData name="Mike Beasley" userId="9a8da7f46ab490eb" providerId="LiveId" clId="{E199B278-7D1F-4CDD-ABDF-6AAB65621476}" dt="2020-11-05T18:16:29.967" v="68" actId="22"/>
          <ac:spMkLst>
            <pc:docMk/>
            <pc:sldMk cId="4144680801" sldId="261"/>
            <ac:spMk id="4" creationId="{F128893C-370F-4CB5-BF49-2059B6444FD0}"/>
          </ac:spMkLst>
        </pc:spChg>
      </pc:sldChg>
      <pc:sldChg chg="addSp modSp new mod">
        <pc:chgData name="Mike Beasley" userId="9a8da7f46ab490eb" providerId="LiveId" clId="{E199B278-7D1F-4CDD-ABDF-6AAB65621476}" dt="2020-11-13T15:55:25.681" v="1110" actId="20577"/>
        <pc:sldMkLst>
          <pc:docMk/>
          <pc:sldMk cId="3112492128" sldId="262"/>
        </pc:sldMkLst>
        <pc:spChg chg="add mod">
          <ac:chgData name="Mike Beasley" userId="9a8da7f46ab490eb" providerId="LiveId" clId="{E199B278-7D1F-4CDD-ABDF-6AAB65621476}" dt="2020-11-13T15:55:25.681" v="1110" actId="20577"/>
          <ac:spMkLst>
            <pc:docMk/>
            <pc:sldMk cId="3112492128" sldId="262"/>
            <ac:spMk id="2" creationId="{77967E85-E86A-4018-98FD-DC9AFBF468CB}"/>
          </ac:spMkLst>
        </pc:spChg>
      </pc:sldChg>
      <pc:sldChg chg="addSp modSp new mod">
        <pc:chgData name="Mike Beasley" userId="9a8da7f46ab490eb" providerId="LiveId" clId="{E199B278-7D1F-4CDD-ABDF-6AAB65621476}" dt="2020-11-05T18:34:51.229" v="756" actId="20577"/>
        <pc:sldMkLst>
          <pc:docMk/>
          <pc:sldMk cId="3682182060" sldId="263"/>
        </pc:sldMkLst>
        <pc:spChg chg="add mod">
          <ac:chgData name="Mike Beasley" userId="9a8da7f46ab490eb" providerId="LiveId" clId="{E199B278-7D1F-4CDD-ABDF-6AAB65621476}" dt="2020-11-05T18:34:51.229" v="756" actId="20577"/>
          <ac:spMkLst>
            <pc:docMk/>
            <pc:sldMk cId="3682182060" sldId="263"/>
            <ac:spMk id="2" creationId="{DF9D5D91-8330-4507-AFF9-2623F6DD6604}"/>
          </ac:spMkLst>
        </pc:spChg>
      </pc:sldChg>
      <pc:sldChg chg="addSp modSp new mod">
        <pc:chgData name="Mike Beasley" userId="9a8da7f46ab490eb" providerId="LiveId" clId="{E199B278-7D1F-4CDD-ABDF-6AAB65621476}" dt="2020-11-09T10:48:25.392" v="1100" actId="20577"/>
        <pc:sldMkLst>
          <pc:docMk/>
          <pc:sldMk cId="2363386485" sldId="264"/>
        </pc:sldMkLst>
        <pc:spChg chg="add mod">
          <ac:chgData name="Mike Beasley" userId="9a8da7f46ab490eb" providerId="LiveId" clId="{E199B278-7D1F-4CDD-ABDF-6AAB65621476}" dt="2020-11-09T10:48:25.392" v="1100" actId="20577"/>
          <ac:spMkLst>
            <pc:docMk/>
            <pc:sldMk cId="2363386485" sldId="264"/>
            <ac:spMk id="2" creationId="{6B8CBC46-2006-42EB-91DF-FD3CB104475A}"/>
          </ac:spMkLst>
        </pc:spChg>
      </pc:sldChg>
      <pc:sldChg chg="addSp delSp modSp new mod">
        <pc:chgData name="Mike Beasley" userId="9a8da7f46ab490eb" providerId="LiveId" clId="{E199B278-7D1F-4CDD-ABDF-6AAB65621476}" dt="2020-11-13T11:27:24.137" v="1107"/>
        <pc:sldMkLst>
          <pc:docMk/>
          <pc:sldMk cId="2972972953" sldId="265"/>
        </pc:sldMkLst>
        <pc:spChg chg="add del mod">
          <ac:chgData name="Mike Beasley" userId="9a8da7f46ab490eb" providerId="LiveId" clId="{E199B278-7D1F-4CDD-ABDF-6AAB65621476}" dt="2020-11-13T11:27:24.137" v="1107"/>
          <ac:spMkLst>
            <pc:docMk/>
            <pc:sldMk cId="2972972953" sldId="265"/>
            <ac:spMk id="2" creationId="{B92FB630-961A-4C8E-B1CA-8E468C02F547}"/>
          </ac:spMkLst>
        </pc:spChg>
        <pc:picChg chg="add mod">
          <ac:chgData name="Mike Beasley" userId="9a8da7f46ab490eb" providerId="LiveId" clId="{E199B278-7D1F-4CDD-ABDF-6AAB65621476}" dt="2020-11-13T11:27:20.726" v="1105" actId="962"/>
          <ac:picMkLst>
            <pc:docMk/>
            <pc:sldMk cId="2972972953" sldId="265"/>
            <ac:picMk id="4" creationId="{B3A08066-39F7-48C8-850A-0BBEB8FABA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C24C-5982-48DA-8EA6-A436156BA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9FC40-DDE9-49D9-80C9-4AD1935E3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8239-BE13-4AF2-981B-DCEB5C60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783A1-2FAB-4E4F-844F-9A37226C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8618-BB30-4BD3-AF0E-EBA4686D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335B-C63F-407A-93DB-8BCFCDA8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96A95-62FC-4402-95D0-C8F72A38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8BDAC-9B1C-49B4-8ED8-9C28304D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4C74-596B-408D-A6AE-BDE33619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4FAA7-7531-440F-B190-16D7C912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ED553-CF98-416A-819A-76E330E3C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9B316-36BC-483D-B044-4B625EAA6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FB7D-9A84-47F0-9012-67F9C6C6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0B842-F927-4E65-B586-7D9E2E31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E73D3-C97B-45A7-9C3A-D564B269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0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E004-3F78-4B39-9F71-3A90D1AD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3C69-F4E4-432E-ABB8-4EEA5065D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E3BE0-DE84-4AD5-ACDC-9C03BDF5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3CF2-9DD9-4704-A77D-CD7A7377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9E3E1-DE7C-4509-9045-6C6F7FA5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47DD-E7B4-406B-A6E8-1098039A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CB601-2F14-4270-BC00-A92FE40A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A009-1036-449A-9ADB-C94CA8B8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AA3C-9E30-4E23-8DD9-273A43FA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3B579-0194-4DF2-BAB6-44615979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9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60B6-A456-4623-B5DB-5B9A1A18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ED55-B54A-42B3-8A37-8FDDCB277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CC8F8-E797-4DBE-81DD-89EEE21A2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DAD5B-0522-4126-88CA-0572D650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FD18F-AD59-4C71-96EA-91F004B0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9A323-A0E5-4CF6-B0E8-60734AC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4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1CA2-5F3C-4E30-9121-53CA57C5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BD7AD-34D7-492A-BE8C-4D8E539E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63A19-B02B-4F50-A0F2-942FCA8B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214B0-252D-488F-A54E-AB1400F2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6B863-09BA-4E09-B5FE-31B82A2D2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172E6-0BD4-46EE-94B2-839D7BC8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49C79-F38A-41F5-8CCB-859C06C9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84DA0-1C30-498D-8684-62397375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9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2C78-FDAB-4C97-9439-7829ED04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883B3-6A2A-430E-A973-B9DCF14D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30794-2D72-4FB1-B2A1-EE329FE9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A1D32-47D4-4B7D-841F-0C4C355E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8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11B38-FC6F-4C24-BABE-16581181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5AEF1-7D18-45E4-BD68-FEC3EA73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95D63-C9C3-44BF-85DB-3175B32E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3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C956-0559-47D5-9A3A-99BC1B27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42FFD-A1D1-46F0-88C7-8ED5B97D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52702-9EDF-4EF7-B291-B70CEE35D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902C0-04C3-4356-B717-AD536A11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04718-B99F-49D7-94B6-4C4BB4DC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2F012-6CAA-49A1-B789-27D7C2AA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8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C80E-F756-4825-9C72-30829CF3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0F9D8-8E30-482A-BF84-BE66379CF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D1CE2-44D9-447B-A1A0-BEEF88D81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85500-A756-4EFF-998C-CB586E3A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4AFE6-1CD3-4C13-B57C-2B1E618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14732-86C7-485B-86B7-DDD88AF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431611-67E8-48FA-87C0-5F1EA04E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76048-10E0-4885-A762-D810F3D9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D25B-37AE-4B3C-95A7-85FD78B51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88F3-BC3B-4BA8-8B21-9BA73834F738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3A27-7946-4C44-9FC3-BC88320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BC09C-971E-4DFA-9482-43944B86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0356-A9D4-4812-A443-EB553454C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5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9137-D726-47C7-9373-CC0CC337E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Faithful at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7DCA3-994C-4098-AC43-ACA03627A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Mike Beasley</a:t>
            </a:r>
          </a:p>
          <a:p>
            <a:r>
              <a:rPr lang="en-GB" dirty="0"/>
              <a:t>St Martin’s Men’s Breakfast</a:t>
            </a:r>
          </a:p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01929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CBC46-2006-42EB-91DF-FD3CB104475A}"/>
              </a:ext>
            </a:extLst>
          </p:cNvPr>
          <p:cNvSpPr txBox="1"/>
          <p:nvPr/>
        </p:nvSpPr>
        <p:spPr>
          <a:xfrm>
            <a:off x="204186" y="230819"/>
            <a:ext cx="118073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Fellowship and witness in the workplace (continued)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My experience in Malaysia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Witness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Walk and talk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Fish badges, Christian calendars …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Be ready to give an answer (1 Peter 3:15-16)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Christian organisations (Mercy Ships lunchtime table and Dragon Boat race)</a:t>
            </a:r>
          </a:p>
        </p:txBody>
      </p:sp>
    </p:spTree>
    <p:extLst>
      <p:ext uri="{BB962C8B-B14F-4D97-AF65-F5344CB8AC3E}">
        <p14:creationId xmlns:p14="http://schemas.microsoft.com/office/powerpoint/2010/main" val="236338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EBFB5-F3DF-4986-B1EA-52FF9B01FD27}"/>
              </a:ext>
            </a:extLst>
          </p:cNvPr>
          <p:cNvSpPr txBox="1"/>
          <p:nvPr/>
        </p:nvSpPr>
        <p:spPr>
          <a:xfrm>
            <a:off x="603682" y="523783"/>
            <a:ext cx="110260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My own work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Why do we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How do we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Fellowship and witness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191612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8573C4-971C-4195-BC63-9325FF04B1ED}"/>
              </a:ext>
            </a:extLst>
          </p:cNvPr>
          <p:cNvSpPr txBox="1"/>
          <p:nvPr/>
        </p:nvSpPr>
        <p:spPr>
          <a:xfrm>
            <a:off x="186431" y="310718"/>
            <a:ext cx="11798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My own work history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Bentalls</a:t>
            </a:r>
            <a:r>
              <a:rPr lang="en-GB" sz="3600" dirty="0"/>
              <a:t> department store, Kingston on Thames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Central Electricity Research Laboratories, Leatherhead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ICL/Fujitsu, various locations including home</a:t>
            </a:r>
          </a:p>
        </p:txBody>
      </p:sp>
    </p:spTree>
    <p:extLst>
      <p:ext uri="{BB962C8B-B14F-4D97-AF65-F5344CB8AC3E}">
        <p14:creationId xmlns:p14="http://schemas.microsoft.com/office/powerpoint/2010/main" val="222039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ll building in a city&#10;&#10;Description automatically generated">
            <a:extLst>
              <a:ext uri="{FF2B5EF4-FFF2-40B4-BE49-F238E27FC236}">
                <a16:creationId xmlns:a16="http://schemas.microsoft.com/office/drawing/2014/main" id="{092D075D-DF65-42D3-B082-1952B6FD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97098C2E-BA47-454C-BD81-5412AC9D6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96" y="13716"/>
            <a:ext cx="8903208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desk&#10;&#10;Description automatically generated">
            <a:extLst>
              <a:ext uri="{FF2B5EF4-FFF2-40B4-BE49-F238E27FC236}">
                <a16:creationId xmlns:a16="http://schemas.microsoft.com/office/drawing/2014/main" id="{B3A08066-39F7-48C8-850A-0BBEB8FA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7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48A940-D5B7-445C-88F8-5218A132EFE3}"/>
              </a:ext>
            </a:extLst>
          </p:cNvPr>
          <p:cNvSpPr txBox="1"/>
          <p:nvPr/>
        </p:nvSpPr>
        <p:spPr>
          <a:xfrm>
            <a:off x="295275" y="352425"/>
            <a:ext cx="1168717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Why do we work?</a:t>
            </a:r>
            <a:endParaRPr lang="en-GB" sz="3200" dirty="0"/>
          </a:p>
          <a:p>
            <a:pPr algn="ctr"/>
            <a:endParaRPr lang="en-GB" sz="3200" u="sng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Part of God’s plan (Gen 2:15)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Providing for self and family (2 </a:t>
            </a:r>
            <a:r>
              <a:rPr lang="en-GB" sz="3200" dirty="0" err="1"/>
              <a:t>Thess</a:t>
            </a:r>
            <a:r>
              <a:rPr lang="en-GB" sz="3200" dirty="0"/>
              <a:t> 3:10, 1 Tim 5:8)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Contribution to society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God works, Jesus worked (Gen 2:2, John 5:17)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/>
              <a:t>Not just</a:t>
            </a:r>
            <a:r>
              <a:rPr lang="en-GB" sz="3200" dirty="0"/>
              <a:t> to earn money for the Kingdom of God, or to meet non-Christians</a:t>
            </a:r>
            <a:endParaRPr lang="en-GB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4468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967E85-E86A-4018-98FD-DC9AFBF468CB}"/>
              </a:ext>
            </a:extLst>
          </p:cNvPr>
          <p:cNvSpPr txBox="1"/>
          <p:nvPr/>
        </p:nvSpPr>
        <p:spPr>
          <a:xfrm>
            <a:off x="213064" y="257452"/>
            <a:ext cx="117629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How do we work?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As serving God and not men (Col 3:23-24)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What about working on Sundays?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Work/life balance, overwork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Honesty, corruption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Conflicts – what’s worth making a stand for?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Management, ambition</a:t>
            </a:r>
          </a:p>
        </p:txBody>
      </p:sp>
    </p:spTree>
    <p:extLst>
      <p:ext uri="{BB962C8B-B14F-4D97-AF65-F5344CB8AC3E}">
        <p14:creationId xmlns:p14="http://schemas.microsoft.com/office/powerpoint/2010/main" val="311249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D5D91-8330-4507-AFF9-2623F6DD6604}"/>
              </a:ext>
            </a:extLst>
          </p:cNvPr>
          <p:cNvSpPr txBox="1"/>
          <p:nvPr/>
        </p:nvSpPr>
        <p:spPr>
          <a:xfrm>
            <a:off x="177553" y="266330"/>
            <a:ext cx="117806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Fellowship and witness in the workplace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Christian workplace groups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Encouragement and support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Prayer for management and colleagues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Fellowship outside your own church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Christians at Work, Transforming Work UK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Virtual fellowship in Fujitsu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Monthly prayer email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/>
              <a:t>Weekly conference call</a:t>
            </a:r>
          </a:p>
        </p:txBody>
      </p:sp>
    </p:spTree>
    <p:extLst>
      <p:ext uri="{BB962C8B-B14F-4D97-AF65-F5344CB8AC3E}">
        <p14:creationId xmlns:p14="http://schemas.microsoft.com/office/powerpoint/2010/main" val="368218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Faithful at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Faithful at work</dc:title>
  <dc:creator>Mike Beasley</dc:creator>
  <cp:lastModifiedBy>Mike Beasley</cp:lastModifiedBy>
  <cp:revision>2</cp:revision>
  <dcterms:created xsi:type="dcterms:W3CDTF">2020-11-05T17:59:51Z</dcterms:created>
  <dcterms:modified xsi:type="dcterms:W3CDTF">2020-11-13T15:55:57Z</dcterms:modified>
</cp:coreProperties>
</file>